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2" r:id="rId4"/>
    <p:sldId id="32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5" d="100"/>
          <a:sy n="85" d="100"/>
        </p:scale>
        <p:origin x="450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385A47-553E-9CA5-8BAB-424082DD2736}"/>
              </a:ext>
            </a:extLst>
          </p:cNvPr>
          <p:cNvSpPr txBox="1"/>
          <p:nvPr/>
        </p:nvSpPr>
        <p:spPr>
          <a:xfrm>
            <a:off x="1136073" y="2078850"/>
            <a:ext cx="7633856" cy="160452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放置厳禁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AB87379-71C5-689E-9F1B-2FB86E4B4F0C}"/>
              </a:ext>
            </a:extLst>
          </p:cNvPr>
          <p:cNvSpPr txBox="1"/>
          <p:nvPr/>
        </p:nvSpPr>
        <p:spPr>
          <a:xfrm>
            <a:off x="1136073" y="982521"/>
            <a:ext cx="7633856" cy="85419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チラシ・ＤＭの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9E8E098-F05F-7583-D449-C717948AED50}"/>
              </a:ext>
            </a:extLst>
          </p:cNvPr>
          <p:cNvSpPr txBox="1"/>
          <p:nvPr/>
        </p:nvSpPr>
        <p:spPr>
          <a:xfrm>
            <a:off x="992560" y="4051785"/>
            <a:ext cx="7920880" cy="19389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集合ポスト前にチラシやＤＭ類を</a:t>
            </a:r>
            <a:endParaRPr lang="en-US" altLang="ja-JP" sz="40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その場に放置したままに</a:t>
            </a:r>
            <a:endParaRPr lang="en-US" altLang="ja-JP" sz="40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しないようお願いいたします</a:t>
            </a:r>
            <a:endParaRPr lang="en-US" altLang="ja-JP" sz="40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ADAB7-D3E2-4B1D-81A0-81A354A7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BC3230B-CB36-0A2B-D631-22B7F0FD812A}"/>
              </a:ext>
            </a:extLst>
          </p:cNvPr>
          <p:cNvGrpSpPr/>
          <p:nvPr/>
        </p:nvGrpSpPr>
        <p:grpSpPr>
          <a:xfrm>
            <a:off x="470069" y="543988"/>
            <a:ext cx="8948915" cy="5854502"/>
            <a:chOff x="1136073" y="982521"/>
            <a:chExt cx="7633856" cy="5031424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00A73A40-DEEC-CDEF-4917-6049040EDC69}"/>
                </a:ext>
              </a:extLst>
            </p:cNvPr>
            <p:cNvSpPr txBox="1"/>
            <p:nvPr/>
          </p:nvSpPr>
          <p:spPr>
            <a:xfrm>
              <a:off x="1136073" y="2078850"/>
              <a:ext cx="7633856" cy="160452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放置厳禁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AF75A99-3FB9-B9F3-A47E-A53CB5A1DFC1}"/>
                </a:ext>
              </a:extLst>
            </p:cNvPr>
            <p:cNvSpPr txBox="1"/>
            <p:nvPr/>
          </p:nvSpPr>
          <p:spPr>
            <a:xfrm>
              <a:off x="1136073" y="982521"/>
              <a:ext cx="7633856" cy="85419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チラシ・ＤＭの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4B654BF-5C55-493E-EEA7-DDA015349D26}"/>
                </a:ext>
              </a:extLst>
            </p:cNvPr>
            <p:cNvSpPr txBox="1"/>
            <p:nvPr/>
          </p:nvSpPr>
          <p:spPr>
            <a:xfrm>
              <a:off x="1143301" y="4030146"/>
              <a:ext cx="7626628" cy="198379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集合ポスト前にチラシやＤＭ類を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その場に放置したままに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しないよう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お願いいたします</a:t>
              </a:r>
              <a:endParaRPr lang="en-US" altLang="ja-JP" sz="3600" dirty="0">
                <a:ln w="28575">
                  <a:noFill/>
                </a:ln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056F4D-D73C-F78F-1948-07CF19E46696}"/>
              </a:ext>
            </a:extLst>
          </p:cNvPr>
          <p:cNvGrpSpPr/>
          <p:nvPr/>
        </p:nvGrpSpPr>
        <p:grpSpPr>
          <a:xfrm>
            <a:off x="5810719" y="4702874"/>
            <a:ext cx="3608265" cy="1793720"/>
            <a:chOff x="-1865122" y="2724150"/>
            <a:chExt cx="3454827" cy="171744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D05EA8B-681B-C7F7-A5A7-AC00BC7A5479}"/>
                </a:ext>
              </a:extLst>
            </p:cNvPr>
            <p:cNvGrpSpPr/>
            <p:nvPr/>
          </p:nvGrpSpPr>
          <p:grpSpPr>
            <a:xfrm>
              <a:off x="-1572725" y="3372871"/>
              <a:ext cx="2937405" cy="974791"/>
              <a:chOff x="-1423303" y="2864495"/>
              <a:chExt cx="2937405" cy="974791"/>
            </a:xfrm>
          </p:grpSpPr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A6770372-2D87-7D4D-168C-71F97F1394EE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0BCEDFEC-4B9B-BECA-F5BF-E6AE86FF90B0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8E905597-3090-F161-40C4-4C79C2311A8D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テキスト ボックス 129">
                <a:extLst>
                  <a:ext uri="{FF2B5EF4-FFF2-40B4-BE49-F238E27FC236}">
                    <a16:creationId xmlns:a16="http://schemas.microsoft.com/office/drawing/2014/main" id="{2818A458-1CA2-EC7E-30D6-F37CF62A57FB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7CE1852C-0611-C79E-4258-F947FA184550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テキスト ボックス 131">
                <a:extLst>
                  <a:ext uri="{FF2B5EF4-FFF2-40B4-BE49-F238E27FC236}">
                    <a16:creationId xmlns:a16="http://schemas.microsoft.com/office/drawing/2014/main" id="{E25CAE6D-0906-79EB-7C8E-8ABAEE96D79D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E03AAC3-99BB-B79E-1050-09304C907B3E}"/>
                </a:ext>
              </a:extLst>
            </p:cNvPr>
            <p:cNvGrpSpPr/>
            <p:nvPr/>
          </p:nvGrpSpPr>
          <p:grpSpPr>
            <a:xfrm>
              <a:off x="-1347700" y="3173747"/>
              <a:ext cx="2937405" cy="974791"/>
              <a:chOff x="-1423303" y="2864495"/>
              <a:chExt cx="2937405" cy="974791"/>
            </a:xfrm>
          </p:grpSpPr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FC5DBD4A-40D6-3893-2CB0-14321986B305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F307AA7F-47A2-0260-EFCA-D15278F11BCC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631E4DDD-30AD-7D24-5E14-58F12A9E3778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3333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402A6464-6C79-207E-BE95-AA30C04275A5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8A053E6D-7FBF-5D62-45DC-95F4A0744C81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chemeClr val="bg1">
                  <a:lumMod val="6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B3022050-DF0A-7D22-DE25-3A779EF143C6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79547D0-3614-8DFE-ACE2-2FDC079E7452}"/>
                </a:ext>
              </a:extLst>
            </p:cNvPr>
            <p:cNvGrpSpPr/>
            <p:nvPr/>
          </p:nvGrpSpPr>
          <p:grpSpPr>
            <a:xfrm>
              <a:off x="-1599140" y="2832170"/>
              <a:ext cx="2937405" cy="984268"/>
              <a:chOff x="-1423303" y="2855018"/>
              <a:chExt cx="2937405" cy="984268"/>
            </a:xfrm>
          </p:grpSpPr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59EA617B-7CC6-D378-6838-385CD5999A11}"/>
                  </a:ext>
                </a:extLst>
              </p:cNvPr>
              <p:cNvSpPr/>
              <p:nvPr/>
            </p:nvSpPr>
            <p:spPr bwMode="auto">
              <a:xfrm>
                <a:off x="-727449" y="2855018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1D2D6599-597A-9B48-099D-87D92AF5768F}"/>
                  </a:ext>
                </a:extLst>
              </p:cNvPr>
              <p:cNvSpPr txBox="1"/>
              <p:nvPr/>
            </p:nvSpPr>
            <p:spPr>
              <a:xfrm>
                <a:off x="-391443" y="2956793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799E9F7-E2AF-4CAF-0F1D-17FE993544CC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EBA16631-9936-B058-EEF7-5C6DEF07608D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5CFDB2C2-5E06-5BDC-5D93-0BA52373A4FC}"/>
                  </a:ext>
                </a:extLst>
              </p:cNvPr>
              <p:cNvSpPr/>
              <p:nvPr/>
            </p:nvSpPr>
            <p:spPr bwMode="auto">
              <a:xfrm>
                <a:off x="-1423303" y="3434241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896CB4BF-B768-32EA-0642-EEE10BD6EF37}"/>
                  </a:ext>
                </a:extLst>
              </p:cNvPr>
              <p:cNvSpPr txBox="1"/>
              <p:nvPr/>
            </p:nvSpPr>
            <p:spPr>
              <a:xfrm>
                <a:off x="-1141102" y="3524250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32A9518-8DAD-404E-58A0-4D130B20965F}"/>
                </a:ext>
              </a:extLst>
            </p:cNvPr>
            <p:cNvGrpSpPr/>
            <p:nvPr/>
          </p:nvGrpSpPr>
          <p:grpSpPr>
            <a:xfrm>
              <a:off x="-1865122" y="3013159"/>
              <a:ext cx="3035587" cy="975822"/>
              <a:chOff x="-1521485" y="2864495"/>
              <a:chExt cx="3035587" cy="975822"/>
            </a:xfrm>
          </p:grpSpPr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72AA9920-85C5-536B-09DF-4FE5CE21D23D}"/>
                  </a:ext>
                </a:extLst>
              </p:cNvPr>
              <p:cNvSpPr/>
              <p:nvPr/>
            </p:nvSpPr>
            <p:spPr bwMode="auto">
              <a:xfrm>
                <a:off x="-960376" y="2864495"/>
                <a:ext cx="1845205" cy="405045"/>
              </a:xfrm>
              <a:prstGeom prst="trapezoid">
                <a:avLst>
                  <a:gd name="adj" fmla="val 37346"/>
                </a:avLst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F5B5C9A9-2181-BC59-E261-C8AD8AF826FE}"/>
                  </a:ext>
                </a:extLst>
              </p:cNvPr>
              <p:cNvSpPr txBox="1"/>
              <p:nvPr/>
            </p:nvSpPr>
            <p:spPr>
              <a:xfrm>
                <a:off x="-624370" y="2966270"/>
                <a:ext cx="1173192" cy="15063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FFB475D9-D8DA-2FE6-2736-DBD541B6D2C8}"/>
                  </a:ext>
                </a:extLst>
              </p:cNvPr>
              <p:cNvSpPr/>
              <p:nvPr/>
            </p:nvSpPr>
            <p:spPr bwMode="auto">
              <a:xfrm>
                <a:off x="-331103" y="3183416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680CB035-C64E-27EA-AE4D-DEA5FEBA4649}"/>
                  </a:ext>
                </a:extLst>
              </p:cNvPr>
              <p:cNvSpPr txBox="1"/>
              <p:nvPr/>
            </p:nvSpPr>
            <p:spPr>
              <a:xfrm>
                <a:off x="-48902" y="3273425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</a:rPr>
                  <a:t>FREE PAPER</a:t>
                </a:r>
                <a:endParaRPr kumimoji="1" lang="ja-JP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A8532907-894F-32DB-70A7-F695AEC79B57}"/>
                  </a:ext>
                </a:extLst>
              </p:cNvPr>
              <p:cNvSpPr/>
              <p:nvPr/>
            </p:nvSpPr>
            <p:spPr bwMode="auto">
              <a:xfrm>
                <a:off x="-1521485" y="3435272"/>
                <a:ext cx="1845205" cy="405045"/>
              </a:xfrm>
              <a:prstGeom prst="trapezoid">
                <a:avLst>
                  <a:gd name="adj" fmla="val 52239"/>
                </a:avLst>
              </a:prstGeom>
              <a:solidFill>
                <a:srgbClr val="FF99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EE40380D-4117-E878-5184-954B2953983A}"/>
                  </a:ext>
                </a:extLst>
              </p:cNvPr>
              <p:cNvSpPr txBox="1"/>
              <p:nvPr/>
            </p:nvSpPr>
            <p:spPr>
              <a:xfrm>
                <a:off x="-1239284" y="3525281"/>
                <a:ext cx="1280802" cy="17417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7776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</a:rPr>
                  <a:t>ＤＭ</a:t>
                </a:r>
              </a:p>
            </p:txBody>
          </p: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9DFC8CE-F45C-638A-A0E5-88AF5CD1467B}"/>
                </a:ext>
              </a:extLst>
            </p:cNvPr>
            <p:cNvSpPr/>
            <p:nvPr/>
          </p:nvSpPr>
          <p:spPr bwMode="auto">
            <a:xfrm>
              <a:off x="-950101" y="2724150"/>
              <a:ext cx="1717444" cy="1717444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0340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96DF5-FCA4-F835-7207-A32CE9A66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E6BB06C8-9CAC-6048-5E08-10C87F7F2411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7E10ADBE-1258-217C-C640-EF7C4A365B52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A23042-C5EA-BF16-B821-8937F85BDCE6}"/>
              </a:ext>
            </a:extLst>
          </p:cNvPr>
          <p:cNvSpPr txBox="1"/>
          <p:nvPr/>
        </p:nvSpPr>
        <p:spPr>
          <a:xfrm>
            <a:off x="1136073" y="2082447"/>
            <a:ext cx="7633856" cy="14892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放置厳禁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50B1460-4E9B-7115-8E33-B825A1F4FC1E}"/>
              </a:ext>
            </a:extLst>
          </p:cNvPr>
          <p:cNvSpPr txBox="1"/>
          <p:nvPr/>
        </p:nvSpPr>
        <p:spPr>
          <a:xfrm>
            <a:off x="1136073" y="982521"/>
            <a:ext cx="7633856" cy="85419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チラシ・ＤＭの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52BF643-3E1F-9940-07B8-7EA01D36B74B}"/>
              </a:ext>
            </a:extLst>
          </p:cNvPr>
          <p:cNvSpPr txBox="1"/>
          <p:nvPr/>
        </p:nvSpPr>
        <p:spPr>
          <a:xfrm>
            <a:off x="3775172" y="3849150"/>
            <a:ext cx="5240668" cy="22467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2800" dirty="0">
                <a:ln w="28575">
                  <a:noFill/>
                </a:ln>
              </a:rPr>
              <a:t>みなさまが気持ちよく過ごせる環境づくりのため、不要なチラシ・ＤＭ類は各自でお持ち帰りの上、処分してくださいますようお願い申し上げます。</a:t>
            </a:r>
            <a:endParaRPr lang="en-US" altLang="ja-JP" sz="28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C5A9E41-B2BC-2306-934C-AD268E7E665A}"/>
              </a:ext>
            </a:extLst>
          </p:cNvPr>
          <p:cNvGrpSpPr/>
          <p:nvPr/>
        </p:nvGrpSpPr>
        <p:grpSpPr>
          <a:xfrm>
            <a:off x="1080018" y="3849150"/>
            <a:ext cx="2577662" cy="1998751"/>
            <a:chOff x="-3283802" y="1451298"/>
            <a:chExt cx="1696702" cy="13156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95439EE-FED0-2F26-112F-88EF06AEB749}"/>
                </a:ext>
              </a:extLst>
            </p:cNvPr>
            <p:cNvGrpSpPr/>
            <p:nvPr/>
          </p:nvGrpSpPr>
          <p:grpSpPr>
            <a:xfrm>
              <a:off x="-3223038" y="1451298"/>
              <a:ext cx="1575175" cy="1215135"/>
              <a:chOff x="4243980" y="5094185"/>
              <a:chExt cx="1575175" cy="1215135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5E575E2B-BF9A-D8C5-A7F1-F1879FDF4D01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C9E91E41-F569-E63A-2C4B-A6F75A67C45B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1952FAD8-B711-81FB-35D5-85C12B495099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4E663C02-6771-3E0B-A2B4-5BB84576147D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83E62217-DE76-64B4-5C72-52CCDBD6480A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四角形: 角を丸くする 131">
                <a:extLst>
                  <a:ext uri="{FF2B5EF4-FFF2-40B4-BE49-F238E27FC236}">
                    <a16:creationId xmlns:a16="http://schemas.microsoft.com/office/drawing/2014/main" id="{8C295764-986A-D791-7BE3-4CFA653802AE}"/>
                  </a:ext>
                </a:extLst>
              </p:cNvPr>
              <p:cNvSpPr/>
              <p:nvPr/>
            </p:nvSpPr>
            <p:spPr bwMode="auto">
              <a:xfrm>
                <a:off x="4463968" y="5627752"/>
                <a:ext cx="1135198" cy="499010"/>
              </a:xfrm>
              <a:prstGeom prst="roundRect">
                <a:avLst>
                  <a:gd name="adj" fmla="val 24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A99AA77-CD84-7B40-F84B-6772E5C52EF3}"/>
                </a:ext>
              </a:extLst>
            </p:cNvPr>
            <p:cNvGrpSpPr/>
            <p:nvPr/>
          </p:nvGrpSpPr>
          <p:grpSpPr>
            <a:xfrm>
              <a:off x="-3176340" y="2132354"/>
              <a:ext cx="1516972" cy="634588"/>
              <a:chOff x="-4123500" y="3309024"/>
              <a:chExt cx="2527268" cy="108208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70129349-0508-4639-D1EE-FC6FD48C73BB}"/>
                  </a:ext>
                </a:extLst>
              </p:cNvPr>
              <p:cNvGrpSpPr/>
              <p:nvPr/>
            </p:nvGrpSpPr>
            <p:grpSpPr>
              <a:xfrm>
                <a:off x="-3773000" y="3650601"/>
                <a:ext cx="2176768" cy="637486"/>
                <a:chOff x="-960376" y="2864495"/>
                <a:chExt cx="2176768" cy="637486"/>
              </a:xfrm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5E7179D7-C179-6C7D-0353-7EF0709343A6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BD68BE85-DED7-1C6C-B54B-0C3111EAE49A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27" name="台形 26">
                  <a:extLst>
                    <a:ext uri="{FF2B5EF4-FFF2-40B4-BE49-F238E27FC236}">
                      <a16:creationId xmlns:a16="http://schemas.microsoft.com/office/drawing/2014/main" id="{D5BD3D54-B6AF-4FFC-6029-4131F8611140}"/>
                    </a:ext>
                  </a:extLst>
                </p:cNvPr>
                <p:cNvSpPr/>
                <p:nvPr/>
              </p:nvSpPr>
              <p:spPr bwMode="auto">
                <a:xfrm>
                  <a:off x="-628813" y="309693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33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D827FEFB-4897-0D9A-FB75-99A8B37C0D89}"/>
                    </a:ext>
                  </a:extLst>
                </p:cNvPr>
                <p:cNvSpPr txBox="1"/>
                <p:nvPr/>
              </p:nvSpPr>
              <p:spPr>
                <a:xfrm>
                  <a:off x="-346612" y="318694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548153B-6666-BB7F-09BE-469B5D67F381}"/>
                  </a:ext>
                </a:extLst>
              </p:cNvPr>
              <p:cNvGrpSpPr/>
              <p:nvPr/>
            </p:nvGrpSpPr>
            <p:grpSpPr>
              <a:xfrm>
                <a:off x="-4123500" y="3309024"/>
                <a:ext cx="2177192" cy="1082084"/>
                <a:chOff x="-1059436" y="2855018"/>
                <a:chExt cx="2177192" cy="1082084"/>
              </a:xfrm>
            </p:grpSpPr>
            <p:sp>
              <p:nvSpPr>
                <p:cNvPr id="21" name="台形 20">
                  <a:extLst>
                    <a:ext uri="{FF2B5EF4-FFF2-40B4-BE49-F238E27FC236}">
                      <a16:creationId xmlns:a16="http://schemas.microsoft.com/office/drawing/2014/main" id="{780277EC-21FC-3A95-6D44-2D4E52752C41}"/>
                    </a:ext>
                  </a:extLst>
                </p:cNvPr>
                <p:cNvSpPr/>
                <p:nvPr/>
              </p:nvSpPr>
              <p:spPr bwMode="auto">
                <a:xfrm>
                  <a:off x="-727449" y="2855018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BEE43EE1-A912-7A3D-6BFE-66372CD64909}"/>
                    </a:ext>
                  </a:extLst>
                </p:cNvPr>
                <p:cNvSpPr txBox="1"/>
                <p:nvPr/>
              </p:nvSpPr>
              <p:spPr>
                <a:xfrm>
                  <a:off x="-391443" y="2956793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078F0EAA-B362-09B7-F7DB-85E9716CB0A4}"/>
                    </a:ext>
                  </a:extLst>
                </p:cNvPr>
                <p:cNvSpPr/>
                <p:nvPr/>
              </p:nvSpPr>
              <p:spPr bwMode="auto">
                <a:xfrm>
                  <a:off x="-1059436" y="3532056"/>
                  <a:ext cx="1845205" cy="405046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226B928C-86C4-1A30-5017-63A9B0BB56A6}"/>
                    </a:ext>
                  </a:extLst>
                </p:cNvPr>
                <p:cNvSpPr txBox="1"/>
                <p:nvPr/>
              </p:nvSpPr>
              <p:spPr>
                <a:xfrm>
                  <a:off x="-777235" y="3622067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7DD99EA-7A5C-15FE-0DC4-EF5FA78188F6}"/>
                  </a:ext>
                </a:extLst>
              </p:cNvPr>
              <p:cNvGrpSpPr/>
              <p:nvPr/>
            </p:nvGrpSpPr>
            <p:grpSpPr>
              <a:xfrm>
                <a:off x="-4080368" y="3415977"/>
                <a:ext cx="2303667" cy="620243"/>
                <a:chOff x="-1418838" y="2864495"/>
                <a:chExt cx="2303667" cy="620243"/>
              </a:xfrm>
            </p:grpSpPr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3F5528D1-87F2-0E5D-C251-44D3A2D13C69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CE4BF235-35F4-AFCB-9272-A9629D958D24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B86DEDF9-8AE3-9864-82A7-CDAB14521E8D}"/>
                    </a:ext>
                  </a:extLst>
                </p:cNvPr>
                <p:cNvSpPr/>
                <p:nvPr/>
              </p:nvSpPr>
              <p:spPr bwMode="auto">
                <a:xfrm>
                  <a:off x="-1418838" y="3079693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4CFC14A4-92B3-AFA3-B5DD-883170A6E801}"/>
                    </a:ext>
                  </a:extLst>
                </p:cNvPr>
                <p:cNvSpPr txBox="1"/>
                <p:nvPr/>
              </p:nvSpPr>
              <p:spPr>
                <a:xfrm>
                  <a:off x="-1136637" y="3169703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3BA259E-B15F-4265-FC98-34665EFF168E}"/>
                </a:ext>
              </a:extLst>
            </p:cNvPr>
            <p:cNvGrpSpPr/>
            <p:nvPr/>
          </p:nvGrpSpPr>
          <p:grpSpPr>
            <a:xfrm>
              <a:off x="-3283802" y="1899329"/>
              <a:ext cx="1696702" cy="334436"/>
              <a:chOff x="2217838" y="3339509"/>
              <a:chExt cx="1696702" cy="334436"/>
            </a:xfrm>
          </p:grpSpPr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37A31D32-800F-E093-2CA7-4768EE381900}"/>
                  </a:ext>
                </a:extLst>
              </p:cNvPr>
              <p:cNvSpPr/>
              <p:nvPr/>
            </p:nvSpPr>
            <p:spPr bwMode="auto">
              <a:xfrm>
                <a:off x="2217838" y="3339509"/>
                <a:ext cx="1696702" cy="308825"/>
              </a:xfrm>
              <a:prstGeom prst="trapezoid">
                <a:avLst>
                  <a:gd name="adj" fmla="val 543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3A1D840A-9F9E-E6CA-93B0-4EDC84BCB03F}"/>
                  </a:ext>
                </a:extLst>
              </p:cNvPr>
              <p:cNvSpPr/>
              <p:nvPr/>
            </p:nvSpPr>
            <p:spPr bwMode="auto">
              <a:xfrm flipV="1">
                <a:off x="2217838" y="3648341"/>
                <a:ext cx="1696702" cy="25604"/>
              </a:xfrm>
              <a:prstGeom prst="trapezoid">
                <a:avLst>
                  <a:gd name="adj" fmla="val 543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C1AE510B-C4CF-60CA-1676-A1EEF240A15E}"/>
                  </a:ext>
                </a:extLst>
              </p:cNvPr>
              <p:cNvSpPr/>
              <p:nvPr/>
            </p:nvSpPr>
            <p:spPr bwMode="auto">
              <a:xfrm>
                <a:off x="3019044" y="3552788"/>
                <a:ext cx="89438" cy="601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2215DD06-D553-6BBA-C27D-E817D995B62D}"/>
                  </a:ext>
                </a:extLst>
              </p:cNvPr>
              <p:cNvSpPr/>
              <p:nvPr/>
            </p:nvSpPr>
            <p:spPr bwMode="auto">
              <a:xfrm>
                <a:off x="2997570" y="3500555"/>
                <a:ext cx="137238" cy="900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31EC4B82-2E1B-6E30-BB5A-45B7F7AC06A9}"/>
                  </a:ext>
                </a:extLst>
              </p:cNvPr>
              <p:cNvSpPr/>
              <p:nvPr/>
            </p:nvSpPr>
            <p:spPr bwMode="auto">
              <a:xfrm>
                <a:off x="3019044" y="3506460"/>
                <a:ext cx="89438" cy="601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5693281-5808-3AC7-B9C1-AB058E04C68A}"/>
                </a:ext>
              </a:extLst>
            </p:cNvPr>
            <p:cNvSpPr/>
            <p:nvPr/>
          </p:nvSpPr>
          <p:spPr bwMode="auto">
            <a:xfrm>
              <a:off x="-2999329" y="1488077"/>
              <a:ext cx="1122904" cy="1122904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034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9AF0F-39F6-37D6-178B-8A2498C351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FB8FCD-D3DB-6AA4-883D-BF1883E4A77E}"/>
              </a:ext>
            </a:extLst>
          </p:cNvPr>
          <p:cNvGrpSpPr/>
          <p:nvPr/>
        </p:nvGrpSpPr>
        <p:grpSpPr>
          <a:xfrm>
            <a:off x="459836" y="479466"/>
            <a:ext cx="9112635" cy="5964869"/>
            <a:chOff x="1136073" y="895026"/>
            <a:chExt cx="7773517" cy="5126275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9981F33-DB87-F11E-7D05-A9C6D3AFDF67}"/>
                </a:ext>
              </a:extLst>
            </p:cNvPr>
            <p:cNvSpPr txBox="1"/>
            <p:nvPr/>
          </p:nvSpPr>
          <p:spPr>
            <a:xfrm>
              <a:off x="1136073" y="1935126"/>
              <a:ext cx="7633856" cy="1604521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放置厳禁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D674BC5-06BC-DB45-40F1-A11BFC48F50A}"/>
                </a:ext>
              </a:extLst>
            </p:cNvPr>
            <p:cNvSpPr txBox="1"/>
            <p:nvPr/>
          </p:nvSpPr>
          <p:spPr>
            <a:xfrm>
              <a:off x="1136073" y="895026"/>
              <a:ext cx="7633856" cy="854199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チラシ・ＤＭの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FB8882DD-DC2F-F8D9-7424-01F756A7B827}"/>
                </a:ext>
              </a:extLst>
            </p:cNvPr>
            <p:cNvSpPr txBox="1"/>
            <p:nvPr/>
          </p:nvSpPr>
          <p:spPr>
            <a:xfrm>
              <a:off x="3492597" y="3825897"/>
              <a:ext cx="5416993" cy="219540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</a:rPr>
                <a:t>そのまま放置されますと、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  <a:solidFill>
                    <a:srgbClr val="002060"/>
                  </a:solidFill>
                </a:rPr>
                <a:t>・建物の美観が損なわれる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  <a:solidFill>
                    <a:srgbClr val="002060"/>
                  </a:solidFill>
                </a:rPr>
                <a:t>・他の方の郵便物が紛れてしまう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  <a:solidFill>
                    <a:srgbClr val="002060"/>
                  </a:solidFill>
                </a:rPr>
                <a:t>・防災・防犯上のリスクが高まる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200" dirty="0">
                  <a:ln w="28575">
                    <a:noFill/>
                  </a:ln>
                </a:rPr>
                <a:t>などの問題が発生します。</a:t>
              </a:r>
              <a:endParaRPr lang="en-US" altLang="ja-JP" sz="3200" dirty="0">
                <a:ln w="28575">
                  <a:noFill/>
                </a:ln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9B29E07-284D-3FEA-B502-9618FC58FB2F}"/>
              </a:ext>
            </a:extLst>
          </p:cNvPr>
          <p:cNvGrpSpPr/>
          <p:nvPr/>
        </p:nvGrpSpPr>
        <p:grpSpPr>
          <a:xfrm>
            <a:off x="452500" y="4141361"/>
            <a:ext cx="2577662" cy="1998751"/>
            <a:chOff x="-3283802" y="1451298"/>
            <a:chExt cx="1696702" cy="1315644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38DEE623-25AD-6903-256F-675795B58A0C}"/>
                </a:ext>
              </a:extLst>
            </p:cNvPr>
            <p:cNvGrpSpPr/>
            <p:nvPr/>
          </p:nvGrpSpPr>
          <p:grpSpPr>
            <a:xfrm>
              <a:off x="-3223038" y="1451298"/>
              <a:ext cx="1575175" cy="1215135"/>
              <a:chOff x="4243980" y="5094185"/>
              <a:chExt cx="1575175" cy="1215135"/>
            </a:xfrm>
          </p:grpSpPr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842E4F9F-6EDF-39B4-4E49-6A4AAA908DD1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39998F54-05A3-D4B3-F38B-993A5A961BD8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936F82AA-56E8-259B-7E54-C4CEB3AA4936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237E494E-EE4D-74A1-EA8B-F6D29C46627D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97895569-4346-ABD8-7634-C1BE4FB68069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角を丸くする 161">
                <a:extLst>
                  <a:ext uri="{FF2B5EF4-FFF2-40B4-BE49-F238E27FC236}">
                    <a16:creationId xmlns:a16="http://schemas.microsoft.com/office/drawing/2014/main" id="{9B908503-5337-0F3E-9FB1-5DA52ECBCC1C}"/>
                  </a:ext>
                </a:extLst>
              </p:cNvPr>
              <p:cNvSpPr/>
              <p:nvPr/>
            </p:nvSpPr>
            <p:spPr bwMode="auto">
              <a:xfrm>
                <a:off x="4463968" y="5627752"/>
                <a:ext cx="1135198" cy="499010"/>
              </a:xfrm>
              <a:prstGeom prst="roundRect">
                <a:avLst>
                  <a:gd name="adj" fmla="val 246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B2200E58-D7DE-FA62-FD5E-FF26339D5AFE}"/>
                </a:ext>
              </a:extLst>
            </p:cNvPr>
            <p:cNvGrpSpPr/>
            <p:nvPr/>
          </p:nvGrpSpPr>
          <p:grpSpPr>
            <a:xfrm>
              <a:off x="-3176340" y="2132354"/>
              <a:ext cx="1516972" cy="634588"/>
              <a:chOff x="-4123500" y="3309024"/>
              <a:chExt cx="2527268" cy="1082084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ED35229-EAA5-CAEC-DAAE-AA15EDB89F1A}"/>
                  </a:ext>
                </a:extLst>
              </p:cNvPr>
              <p:cNvGrpSpPr/>
              <p:nvPr/>
            </p:nvGrpSpPr>
            <p:grpSpPr>
              <a:xfrm>
                <a:off x="-3773000" y="3650601"/>
                <a:ext cx="2176768" cy="637486"/>
                <a:chOff x="-960376" y="2864495"/>
                <a:chExt cx="2176768" cy="637486"/>
              </a:xfrm>
            </p:grpSpPr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A71FEB5A-343E-DCCA-9644-7F750FD1983B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テキスト ボックス 153">
                  <a:extLst>
                    <a:ext uri="{FF2B5EF4-FFF2-40B4-BE49-F238E27FC236}">
                      <a16:creationId xmlns:a16="http://schemas.microsoft.com/office/drawing/2014/main" id="{E238A555-992B-BC19-4317-7718FE761DA5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155" name="台形 154">
                  <a:extLst>
                    <a:ext uri="{FF2B5EF4-FFF2-40B4-BE49-F238E27FC236}">
                      <a16:creationId xmlns:a16="http://schemas.microsoft.com/office/drawing/2014/main" id="{FCE274CA-977F-A227-7FDA-D3839E7B4AF0}"/>
                    </a:ext>
                  </a:extLst>
                </p:cNvPr>
                <p:cNvSpPr/>
                <p:nvPr/>
              </p:nvSpPr>
              <p:spPr bwMode="auto">
                <a:xfrm>
                  <a:off x="-628813" y="309693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33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テキスト ボックス 155">
                  <a:extLst>
                    <a:ext uri="{FF2B5EF4-FFF2-40B4-BE49-F238E27FC236}">
                      <a16:creationId xmlns:a16="http://schemas.microsoft.com/office/drawing/2014/main" id="{70516C51-5357-AD3C-3643-B96CD74C2826}"/>
                    </a:ext>
                  </a:extLst>
                </p:cNvPr>
                <p:cNvSpPr txBox="1"/>
                <p:nvPr/>
              </p:nvSpPr>
              <p:spPr>
                <a:xfrm>
                  <a:off x="-346612" y="318694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091F368C-01BC-F3AF-4ED9-F0B5695DFB3E}"/>
                  </a:ext>
                </a:extLst>
              </p:cNvPr>
              <p:cNvGrpSpPr/>
              <p:nvPr/>
            </p:nvGrpSpPr>
            <p:grpSpPr>
              <a:xfrm>
                <a:off x="-4123500" y="3309024"/>
                <a:ext cx="2177192" cy="1082084"/>
                <a:chOff x="-1059436" y="2855018"/>
                <a:chExt cx="2177192" cy="1082084"/>
              </a:xfrm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980CFC6D-07A0-A6B0-D59E-21359ABA0316}"/>
                    </a:ext>
                  </a:extLst>
                </p:cNvPr>
                <p:cNvSpPr/>
                <p:nvPr/>
              </p:nvSpPr>
              <p:spPr bwMode="auto">
                <a:xfrm>
                  <a:off x="-727449" y="2855018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テキスト ボックス 149">
                  <a:extLst>
                    <a:ext uri="{FF2B5EF4-FFF2-40B4-BE49-F238E27FC236}">
                      <a16:creationId xmlns:a16="http://schemas.microsoft.com/office/drawing/2014/main" id="{9F8527AF-7AEA-D92C-FB8C-8F900004DDD3}"/>
                    </a:ext>
                  </a:extLst>
                </p:cNvPr>
                <p:cNvSpPr txBox="1"/>
                <p:nvPr/>
              </p:nvSpPr>
              <p:spPr>
                <a:xfrm>
                  <a:off x="-391443" y="2956793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3CBAE668-8A61-7E31-7822-C35B23C1CDED}"/>
                    </a:ext>
                  </a:extLst>
                </p:cNvPr>
                <p:cNvSpPr/>
                <p:nvPr/>
              </p:nvSpPr>
              <p:spPr bwMode="auto">
                <a:xfrm>
                  <a:off x="-1059436" y="3532056"/>
                  <a:ext cx="1845205" cy="405046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テキスト ボックス 151">
                  <a:extLst>
                    <a:ext uri="{FF2B5EF4-FFF2-40B4-BE49-F238E27FC236}">
                      <a16:creationId xmlns:a16="http://schemas.microsoft.com/office/drawing/2014/main" id="{20378267-7725-EF07-E10D-88F1EF67588D}"/>
                    </a:ext>
                  </a:extLst>
                </p:cNvPr>
                <p:cNvSpPr txBox="1"/>
                <p:nvPr/>
              </p:nvSpPr>
              <p:spPr>
                <a:xfrm>
                  <a:off x="-777235" y="3622067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9AC40CFA-B216-8184-C8D8-94C487B4100A}"/>
                  </a:ext>
                </a:extLst>
              </p:cNvPr>
              <p:cNvGrpSpPr/>
              <p:nvPr/>
            </p:nvGrpSpPr>
            <p:grpSpPr>
              <a:xfrm>
                <a:off x="-4080368" y="3415977"/>
                <a:ext cx="2303667" cy="620243"/>
                <a:chOff x="-1418838" y="2864495"/>
                <a:chExt cx="2303667" cy="620243"/>
              </a:xfrm>
            </p:grpSpPr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27B068E0-02C6-040F-4830-7A2FF51D863B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テキスト ボックス 145">
                  <a:extLst>
                    <a:ext uri="{FF2B5EF4-FFF2-40B4-BE49-F238E27FC236}">
                      <a16:creationId xmlns:a16="http://schemas.microsoft.com/office/drawing/2014/main" id="{DB45A215-A870-0FCC-7795-1436C7F9046D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6EEAC3C7-3630-9893-371F-438EF2B1BE94}"/>
                    </a:ext>
                  </a:extLst>
                </p:cNvPr>
                <p:cNvSpPr/>
                <p:nvPr/>
              </p:nvSpPr>
              <p:spPr bwMode="auto">
                <a:xfrm>
                  <a:off x="-1418838" y="3079693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テキスト ボックス 147">
                  <a:extLst>
                    <a:ext uri="{FF2B5EF4-FFF2-40B4-BE49-F238E27FC236}">
                      <a16:creationId xmlns:a16="http://schemas.microsoft.com/office/drawing/2014/main" id="{755E19DF-F11F-5CBF-0400-ED4F3ECCBF09}"/>
                    </a:ext>
                  </a:extLst>
                </p:cNvPr>
                <p:cNvSpPr txBox="1"/>
                <p:nvPr/>
              </p:nvSpPr>
              <p:spPr>
                <a:xfrm>
                  <a:off x="-1136637" y="3169703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FE431F09-DCFB-9FEE-2864-D0B53B8C04A3}"/>
                </a:ext>
              </a:extLst>
            </p:cNvPr>
            <p:cNvGrpSpPr/>
            <p:nvPr/>
          </p:nvGrpSpPr>
          <p:grpSpPr>
            <a:xfrm>
              <a:off x="-3283802" y="1899329"/>
              <a:ext cx="1696702" cy="334436"/>
              <a:chOff x="2217838" y="3339509"/>
              <a:chExt cx="1696702" cy="334436"/>
            </a:xfrm>
          </p:grpSpPr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A320DA98-A414-AED8-CCEF-AA31C35F0A6A}"/>
                  </a:ext>
                </a:extLst>
              </p:cNvPr>
              <p:cNvSpPr/>
              <p:nvPr/>
            </p:nvSpPr>
            <p:spPr bwMode="auto">
              <a:xfrm>
                <a:off x="2217838" y="3339509"/>
                <a:ext cx="1696702" cy="308825"/>
              </a:xfrm>
              <a:prstGeom prst="trapezoid">
                <a:avLst>
                  <a:gd name="adj" fmla="val 543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8" name="台形 137">
                <a:extLst>
                  <a:ext uri="{FF2B5EF4-FFF2-40B4-BE49-F238E27FC236}">
                    <a16:creationId xmlns:a16="http://schemas.microsoft.com/office/drawing/2014/main" id="{D8080BAF-1718-6A08-EA59-15836BEDCAE9}"/>
                  </a:ext>
                </a:extLst>
              </p:cNvPr>
              <p:cNvSpPr/>
              <p:nvPr/>
            </p:nvSpPr>
            <p:spPr bwMode="auto">
              <a:xfrm flipV="1">
                <a:off x="2217838" y="3648341"/>
                <a:ext cx="1696702" cy="25604"/>
              </a:xfrm>
              <a:prstGeom prst="trapezoid">
                <a:avLst>
                  <a:gd name="adj" fmla="val 54300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F0C201A9-B135-0D58-3EFB-559D45F18442}"/>
                  </a:ext>
                </a:extLst>
              </p:cNvPr>
              <p:cNvSpPr/>
              <p:nvPr/>
            </p:nvSpPr>
            <p:spPr bwMode="auto">
              <a:xfrm>
                <a:off x="3019044" y="3552788"/>
                <a:ext cx="89438" cy="601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E5103A8-8C45-F9A6-08D4-68FDAD821F34}"/>
                  </a:ext>
                </a:extLst>
              </p:cNvPr>
              <p:cNvSpPr/>
              <p:nvPr/>
            </p:nvSpPr>
            <p:spPr bwMode="auto">
              <a:xfrm>
                <a:off x="2997570" y="3500555"/>
                <a:ext cx="137238" cy="9001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DFB7C1FB-3B60-3677-A6D5-B34E1F3568F4}"/>
                  </a:ext>
                </a:extLst>
              </p:cNvPr>
              <p:cNvSpPr/>
              <p:nvPr/>
            </p:nvSpPr>
            <p:spPr bwMode="auto">
              <a:xfrm>
                <a:off x="3019044" y="3506460"/>
                <a:ext cx="89438" cy="60169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B98C57A5-9CC8-F9A7-FB1A-AB973D9FD3BC}"/>
                </a:ext>
              </a:extLst>
            </p:cNvPr>
            <p:cNvSpPr/>
            <p:nvPr/>
          </p:nvSpPr>
          <p:spPr bwMode="auto">
            <a:xfrm>
              <a:off x="-2999329" y="1488077"/>
              <a:ext cx="1122904" cy="1122904"/>
            </a:xfrm>
            <a:custGeom>
              <a:avLst/>
              <a:gdLst>
                <a:gd name="connsiteX0" fmla="*/ 93356 w 1395198"/>
                <a:gd name="connsiteY0" fmla="*/ 0 h 1395198"/>
                <a:gd name="connsiteX1" fmla="*/ 697599 w 1395198"/>
                <a:gd name="connsiteY1" fmla="*/ 604243 h 1395198"/>
                <a:gd name="connsiteX2" fmla="*/ 1301842 w 1395198"/>
                <a:gd name="connsiteY2" fmla="*/ 0 h 1395198"/>
                <a:gd name="connsiteX3" fmla="*/ 1395198 w 1395198"/>
                <a:gd name="connsiteY3" fmla="*/ 93356 h 1395198"/>
                <a:gd name="connsiteX4" fmla="*/ 790955 w 1395198"/>
                <a:gd name="connsiteY4" fmla="*/ 697599 h 1395198"/>
                <a:gd name="connsiteX5" fmla="*/ 1395198 w 1395198"/>
                <a:gd name="connsiteY5" fmla="*/ 1301842 h 1395198"/>
                <a:gd name="connsiteX6" fmla="*/ 1301842 w 1395198"/>
                <a:gd name="connsiteY6" fmla="*/ 1395198 h 1395198"/>
                <a:gd name="connsiteX7" fmla="*/ 697599 w 1395198"/>
                <a:gd name="connsiteY7" fmla="*/ 790955 h 1395198"/>
                <a:gd name="connsiteX8" fmla="*/ 93356 w 1395198"/>
                <a:gd name="connsiteY8" fmla="*/ 1395198 h 1395198"/>
                <a:gd name="connsiteX9" fmla="*/ 0 w 1395198"/>
                <a:gd name="connsiteY9" fmla="*/ 1301842 h 1395198"/>
                <a:gd name="connsiteX10" fmla="*/ 604243 w 1395198"/>
                <a:gd name="connsiteY10" fmla="*/ 697599 h 1395198"/>
                <a:gd name="connsiteX11" fmla="*/ 0 w 1395198"/>
                <a:gd name="connsiteY11" fmla="*/ 93356 h 1395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5198" h="1395198">
                  <a:moveTo>
                    <a:pt x="93356" y="0"/>
                  </a:moveTo>
                  <a:lnTo>
                    <a:pt x="697599" y="604243"/>
                  </a:lnTo>
                  <a:lnTo>
                    <a:pt x="1301842" y="0"/>
                  </a:lnTo>
                  <a:lnTo>
                    <a:pt x="1395198" y="93356"/>
                  </a:lnTo>
                  <a:lnTo>
                    <a:pt x="790955" y="697599"/>
                  </a:lnTo>
                  <a:lnTo>
                    <a:pt x="1395198" y="1301842"/>
                  </a:lnTo>
                  <a:lnTo>
                    <a:pt x="1301842" y="1395198"/>
                  </a:lnTo>
                  <a:lnTo>
                    <a:pt x="697599" y="790955"/>
                  </a:lnTo>
                  <a:lnTo>
                    <a:pt x="93356" y="1395198"/>
                  </a:lnTo>
                  <a:lnTo>
                    <a:pt x="0" y="1301842"/>
                  </a:lnTo>
                  <a:lnTo>
                    <a:pt x="604243" y="697599"/>
                  </a:lnTo>
                  <a:lnTo>
                    <a:pt x="0" y="93356"/>
                  </a:lnTo>
                  <a:close/>
                </a:path>
              </a:pathLst>
            </a:custGeom>
            <a:solidFill>
              <a:srgbClr val="FF0000">
                <a:alpha val="69804"/>
              </a:srgbClr>
            </a:solidFill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3886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A4 210 x 297 mm</PresentationFormat>
  <Paragraphs>45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チラシ・DMの自主回収の貼り紙</dc:title>
  <dc:subject>チラシ・DMの自主回収の貼り紙</dc:subject>
  <dc:creator>でじけろお</dc:creator>
  <cp:lastModifiedBy/>
  <cp:revision>1</cp:revision>
  <dcterms:created xsi:type="dcterms:W3CDTF">2014-12-04T06:28:23Z</dcterms:created>
  <dcterms:modified xsi:type="dcterms:W3CDTF">2025-06-21T09:03:03Z</dcterms:modified>
  <cp:version>1</cp:version>
</cp:coreProperties>
</file>